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336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24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30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2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9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22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7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5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10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7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62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F2DB-B8C0-4D28-AE30-DD566A40FC8D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8BA06-06AE-42DF-B748-6012B7966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1.wav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2.wav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microsoft.com/office/2007/relationships/media" Target="../media/media4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5.wav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microsoft.com/office/2007/relationships/media" Target="../media/media6.wav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7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8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9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0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219" name="Picture 3" descr="C:\Users\user\Desktop\Детсад\картинки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27"/>
            <a:ext cx="9144000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764704"/>
            <a:ext cx="67687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МДОУ-детский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  №5 р.п.Земетчино (Филиал №1)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праздника,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посвященного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2852937"/>
            <a:ext cx="63367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Самые-самые» </a:t>
            </a:r>
          </a:p>
          <a:p>
            <a:pPr algn="ctr"/>
            <a:endParaRPr lang="ru-RU" sz="60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 воспитатель </a:t>
            </a:r>
          </a:p>
          <a:p>
            <a:pPr algn="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Кочетенкова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Сергеевна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43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29"/>
    </mc:Choice>
    <mc:Fallback>
      <p:transition spd="slow" advTm="3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9" y="-115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8081"/>
            <a:ext cx="4464496" cy="33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user\Desktop\Детсад\фото\наши\SDC10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76972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628800"/>
            <a:ext cx="1774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«Мама»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82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61"/>
    </mc:Choice>
    <mc:Fallback>
      <p:transition spd="slow" advTm="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9" y="-115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Детсад\фото\наши\SDC1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Детсад\фото\наши\SDC10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78950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44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60"/>
    </mc:Choice>
    <mc:Fallback>
      <p:transition spd="slow" advTm="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9" y="-115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113706"/>
            <a:ext cx="58467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наши поздравленья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международный женский день!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ваше настроение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цветущим, как сирень,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жизнь прекрасна ваша,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дети счастливы всегда,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дом ваш будет полной  чашей!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Удачи, счастья и добра!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34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186"/>
    </mc:Choice>
    <mc:Fallback>
      <p:transition spd="slow" advTm="11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308824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вызвать у детей радостные эмоции и обогатить новыми яркими впечатлениями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творческие и музыкальные способности детей дошкольного образования;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представление детей об общественном празднике «8 марта»;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у дошкольников любовь и уважение к самым родным людям – маме и бабушке.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5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18"/>
    </mc:Choice>
    <mc:Fallback>
      <p:transition spd="slow" advTm="7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76672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добрых слов живет немало,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добрее и важней одно: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слогов простое слово «Мама»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роднее, чем оно.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8099204" cy="433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57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24"/>
    </mc:Choice>
    <mc:Fallback>
      <p:transition spd="slow" advTm="5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7667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8 марта маме дарят подарки,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а мы на танец маму пригласим.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Детсад\фото\наши\SDC1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355" y="1322476"/>
            <a:ext cx="3614119" cy="48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етсад\фото\наши\SDC1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61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79"/>
    </mc:Choice>
    <mc:Fallback>
      <p:transition spd="slow" advTm="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6064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мамы все умеют –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петь и танцевать.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мы предлагаем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желание»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745" y="2420888"/>
            <a:ext cx="5828510" cy="417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5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40"/>
    </mc:Choice>
    <mc:Fallback>
      <p:transition spd="slow" advTm="5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Детсад\фото\наши\SDC1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21" y="548680"/>
            <a:ext cx="4388719" cy="32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етсад\фото\наши\SDC1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14553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45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5"/>
    </mc:Choice>
    <mc:Fallback>
      <p:transition spd="slow" advTm="4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9" y="-115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9035" y="972708"/>
            <a:ext cx="39482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 достойны восхищенья,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вас любим наших дорогих.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Принимайте, мамы, поздравленья,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всего мужского населенья,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мальчишек, рыцарей своих!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Детсад\фото\наши\SDC1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575107" cy="34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715852"/>
            <a:ext cx="247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джентльменов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user\Desktop\Детсад\фото\наши\SDC1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702" y="3376425"/>
            <a:ext cx="4014192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5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11"/>
    </mc:Choice>
    <mc:Fallback>
      <p:transition spd="slow" advTm="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9" y="-115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Детсад\фото\наши\SDC1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07" y="550869"/>
            <a:ext cx="4157566" cy="55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етсад\фото\наши\SDC10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77288"/>
            <a:ext cx="4157567" cy="55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44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94"/>
    </mc:Choice>
    <mc:Fallback>
      <p:transition spd="slow" advTm="4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ад\картинки\2230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9" y="-115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Детсад\фото\наши\SDC1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Детсад\фото\наши\SDC1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7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694758"/>
            <a:ext cx="36738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Вани и Димы – обновы,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мальчишкам штанишки.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штанишках карманы.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сшил штанишки?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(Мамы)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44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78"/>
    </mc:Choice>
    <mc:Fallback>
      <p:transition spd="slow" advTm="5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252</Words>
  <Application>Microsoft Office PowerPoint</Application>
  <PresentationFormat>Экран (4:3)</PresentationFormat>
  <Paragraphs>47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GEG</cp:lastModifiedBy>
  <cp:revision>10</cp:revision>
  <dcterms:created xsi:type="dcterms:W3CDTF">2011-02-28T11:55:33Z</dcterms:created>
  <dcterms:modified xsi:type="dcterms:W3CDTF">2017-03-07T03:02:17Z</dcterms:modified>
</cp:coreProperties>
</file>